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17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261" r:id="rId10"/>
    <p:sldId id="298" r:id="rId11"/>
    <p:sldId id="299" r:id="rId12"/>
    <p:sldId id="296" r:id="rId13"/>
    <p:sldId id="286" r:id="rId14"/>
    <p:sldId id="272" r:id="rId15"/>
    <p:sldId id="291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Figtree" panose="020B0604020202020204" charset="0"/>
      <p:regular r:id="rId22"/>
      <p:bold r:id="rId23"/>
      <p:italic r:id="rId24"/>
      <p:boldItalic r:id="rId25"/>
    </p:embeddedFont>
    <p:embeddedFont>
      <p:font typeface="Geologica" panose="020B0604020202020204" charset="0"/>
      <p:regular r:id="rId26"/>
      <p:bold r:id="rId27"/>
    </p:embeddedFont>
    <p:embeddedFont>
      <p:font typeface="Geologica SemiBold" panose="020B0604020202020204" charset="0"/>
      <p:regular r:id="rId28"/>
      <p:bold r:id="rId29"/>
    </p:embeddedFont>
    <p:embeddedFont>
      <p:font typeface="Nunito Light" pitchFamily="2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7C237D-5B63-5DC6-70E0-7F6C1B745170}" v="32" dt="2023-10-25T10:00:10.847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946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478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auge">
            <a:hlinkClick r:id="" action="ppaction://media"/>
            <a:extLst>
              <a:ext uri="{FF2B5EF4-FFF2-40B4-BE49-F238E27FC236}">
                <a16:creationId xmlns:a16="http://schemas.microsoft.com/office/drawing/2014/main" id="{DB3442DE-CBE4-CDF1-4016-1B4DC66E5D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5626" y="215309"/>
            <a:ext cx="7432748" cy="470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84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AF0E1ADC-444B-02A2-6B97-3F1F5A8022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</p:spTree>
    <p:extLst>
      <p:ext uri="{BB962C8B-B14F-4D97-AF65-F5344CB8AC3E}">
        <p14:creationId xmlns:p14="http://schemas.microsoft.com/office/powerpoint/2010/main" val="2889893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1101259977"/>
              </p:ext>
            </p:extLst>
          </p:nvPr>
        </p:nvGraphicFramePr>
        <p:xfrm>
          <a:off x="118946" y="104078"/>
          <a:ext cx="8855143" cy="4889693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9442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79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9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83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851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970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2612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11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11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11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23/07</a:t>
                      </a:r>
                      <a:endParaRPr sz="11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11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4558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Geologica SemiBold"/>
                        </a:rPr>
                        <a:t>Interface</a:t>
                      </a:r>
                      <a:endParaRPr sz="11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Figtree"/>
                        </a:rPr>
                        <a:t>Premier formulaire qui demande l’entrée de 3 réponses puis d’un bouton de validation.</a:t>
                      </a:r>
                      <a:endParaRPr sz="1100" dirty="0" err="1"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</a:rPr>
                        <a:t>- Amélioration du formulaire d’entrée en mettant le nom de certaines variables.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</a:rPr>
                        <a:t>- Mise en place d’un premier dashboard permettant la réponse à l’utilisateur, affichage d’une jauge colorée. </a:t>
                      </a:r>
                      <a:endParaRPr lang="en" sz="105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- Mise en place des variables sélectionnées dans le formulaire d’entrée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- Ajout d’informations dans le dashboard pour voir les probabilités de chaque catégorie.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05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05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4508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Geologica SemiBold"/>
                        </a:rPr>
                        <a:t>Data</a:t>
                      </a:r>
                      <a:endParaRPr sz="11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</a:rPr>
                        <a:t>Nettoyage de la base de données en enlevant les variables inutilisées dans notre analyse.  </a:t>
                      </a:r>
                      <a:endParaRPr lang="en" sz="105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valeurs manquantes et suppression des variables non sélectionnées.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05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05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05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73478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Geologica SemiBold"/>
                        </a:rPr>
                        <a:t>Algorithme</a:t>
                      </a:r>
                      <a:endParaRPr sz="1100" dirty="0" err="1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b="0" i="0" u="none" strike="noStrike" cap="none" noProof="0" dirty="0">
                          <a:solidFill>
                            <a:schemeClr val="dk1"/>
                          </a:solidFill>
                          <a:latin typeface="Figtree"/>
                          <a:sym typeface="Figtree"/>
                        </a:rPr>
                        <a:t>Recherche des méthodes de prédiction les plus adaptées dans notre cas, en particulier les méthodes de régression logistique ordinale. 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- Sélections des variables par différents modèles.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- Premier algorithme de prédiction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plusieurs modèles de prédiction et choix du plus optimal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05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05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9EB73747-1D6E-7444-D8FF-56729FEB245C}"/>
              </a:ext>
            </a:extLst>
          </p:cNvPr>
          <p:cNvSpPr txBox="1"/>
          <p:nvPr/>
        </p:nvSpPr>
        <p:spPr>
          <a:xfrm>
            <a:off x="1029834" y="1077312"/>
            <a:ext cx="7397514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 ??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1014966" y="1203693"/>
            <a:ext cx="7397514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Travailler la roadmap plus en détail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Adapter le formulaire d’entrée à notre sujet (noms, boutons)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d’un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de sortie (jauge)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Plusieurs méthodes de sélection des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Premier algorithme de prédiction 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60481C-3842-A9E2-62B5-89D76F0F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0671" y="636625"/>
            <a:ext cx="4342070" cy="4335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20234" y="1620005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229183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energy_100g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kilocalories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saturated-fat_100g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trans-fat_100g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cholesterol_100g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carbohydrates_100g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carbohydrates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sugars_100g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fiber_100g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fibres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proteins_100g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salt_100g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sodium_100g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vitamin-a_100g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vitamin-c_100g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calcium_100g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iron_100g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 err="1">
                          <a:effectLst/>
                        </a:rPr>
                        <a:t>nutrition_grade_fr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1165860" y="739112"/>
            <a:ext cx="1904367" cy="660814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53713" y="112705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 flipV="1">
            <a:off x="4077764" y="739112"/>
            <a:ext cx="1941498" cy="5049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2898766" y="965169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1200234"/>
            <a:ext cx="3872117" cy="3872117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9493F788-A06C-39B0-A2FE-472921C4B7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790" y="1671202"/>
            <a:ext cx="3744838" cy="2317833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6931" y="-2216"/>
            <a:ext cx="7150394" cy="544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487</Words>
  <Application>Microsoft Office PowerPoint</Application>
  <PresentationFormat>On-screen Show (16:9)</PresentationFormat>
  <Paragraphs>126</Paragraphs>
  <Slides>14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Nutrition and Healthy Eating - Health - 9th grade by Slidesgo</vt:lpstr>
      <vt:lpstr>Slidesgo Final Pages</vt:lpstr>
      <vt:lpstr>Nutri-Score</vt:lpstr>
      <vt:lpstr>Table des matières</vt:lpstr>
      <vt:lpstr>L'équipe</vt:lpstr>
      <vt:lpstr>PowerPoint Presentation</vt:lpstr>
      <vt:lpstr>PowerPoint Presentation</vt:lpstr>
      <vt:lpstr>PowerPoint Presentation</vt:lpstr>
      <vt:lpstr>PowerPoint Presentation</vt:lpstr>
      <vt:lpstr>L’application</vt:lpstr>
      <vt:lpstr>Place aux démos !</vt:lpstr>
      <vt:lpstr>PowerPoint Presentation</vt:lpstr>
      <vt:lpstr>Feedbacks</vt:lpstr>
      <vt:lpstr>PowerPoint Presentation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597</cp:revision>
  <dcterms:modified xsi:type="dcterms:W3CDTF">2023-10-25T10:00:20Z</dcterms:modified>
</cp:coreProperties>
</file>

<file path=docProps/thumbnail.jpeg>
</file>